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6"/>
  </p:notesMasterIdLst>
  <p:sldIdLst>
    <p:sldId id="256" r:id="rId2"/>
    <p:sldId id="262" r:id="rId3"/>
    <p:sldId id="261" r:id="rId4"/>
    <p:sldId id="260" r:id="rId5"/>
  </p:sldIdLst>
  <p:sldSz cx="9144000" cy="6858000" type="screen4x3"/>
  <p:notesSz cx="6858000" cy="9144000"/>
  <p:embeddedFontLst>
    <p:embeddedFont>
      <p:font typeface="Verdana" pitchFamily="34" charset="0"/>
      <p:regular r:id="rId7"/>
      <p:bold r:id="rId8"/>
      <p:italic r:id="rId9"/>
      <p:boldItalic r:id="rId10"/>
    </p:embeddedFont>
    <p:embeddedFont>
      <p:font typeface="aaaiight!" pitchFamily="34" charset="0"/>
      <p:regular r:id="rId11"/>
    </p:embeddedFont>
    <p:embeddedFont>
      <p:font typeface="Calibri" pitchFamily="34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4: Creating</a:t>
            </a:r>
            <a:r>
              <a:rPr lang="en-GB" baseline="0" dirty="0" smtClean="0">
                <a:solidFill>
                  <a:schemeClr val="bg1">
                    <a:lumMod val="85000"/>
                  </a:schemeClr>
                </a:solidFill>
              </a:rPr>
              <a:t> a Digital Showcase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12/4/2008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AO4</a:t>
            </a:r>
            <a:r>
              <a:rPr lang="en-GB" dirty="0" smtClean="0"/>
              <a:t> – Optimizing Multimedia Elements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4: Creating a Digital Showcase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6" descr="C:\Users\maddamsn\Pictures\Microsoft Clip Organizer\j028730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3" y="4920870"/>
            <a:ext cx="1785918" cy="1937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is Optimization?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Making elements suit their intended purpose.</a:t>
            </a:r>
          </a:p>
          <a:p>
            <a:endParaRPr lang="en-GB" dirty="0" smtClean="0"/>
          </a:p>
          <a:p>
            <a:r>
              <a:rPr lang="en-GB" dirty="0" smtClean="0"/>
              <a:t>For example, if a picture is going to be used as a small icon in the corner of the product it does not need to be a huge picture. </a:t>
            </a:r>
          </a:p>
          <a:p>
            <a:pPr lvl="1"/>
            <a:r>
              <a:rPr lang="en-GB" dirty="0" smtClean="0"/>
              <a:t>Instead it can be shrunk in an art program to save space.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Different Ways of Optimizing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800" dirty="0" smtClean="0"/>
              <a:t>Dimensions</a:t>
            </a:r>
          </a:p>
          <a:p>
            <a:endParaRPr lang="en-GB" sz="2800" dirty="0" smtClean="0"/>
          </a:p>
          <a:p>
            <a:r>
              <a:rPr lang="en-GB" sz="2800" dirty="0" smtClean="0"/>
              <a:t>Compression</a:t>
            </a:r>
          </a:p>
          <a:p>
            <a:endParaRPr lang="en-GB" sz="2800" dirty="0" smtClean="0"/>
          </a:p>
          <a:p>
            <a:r>
              <a:rPr lang="en-GB" sz="2800" dirty="0" smtClean="0"/>
              <a:t>Resolution</a:t>
            </a:r>
          </a:p>
          <a:p>
            <a:endParaRPr lang="en-GB" sz="2800" dirty="0" smtClean="0"/>
          </a:p>
          <a:p>
            <a:r>
              <a:rPr lang="en-GB" sz="2800" dirty="0" smtClean="0"/>
              <a:t>Frame rate (animations &amp; videos)</a:t>
            </a:r>
          </a:p>
          <a:p>
            <a:endParaRPr lang="en-GB" sz="2800" dirty="0" smtClean="0"/>
          </a:p>
          <a:p>
            <a:r>
              <a:rPr lang="en-GB" sz="2800" dirty="0" smtClean="0"/>
              <a:t>File formats</a:t>
            </a:r>
          </a:p>
          <a:p>
            <a:endParaRPr lang="en-GB" sz="2800" dirty="0" smtClean="0"/>
          </a:p>
          <a:p>
            <a:r>
              <a:rPr lang="en-GB" sz="2800" dirty="0" smtClean="0"/>
              <a:t>Export sound and video in suitable file formats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AO4 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Provided </a:t>
            </a:r>
            <a:r>
              <a:rPr lang="en-GB" b="1" dirty="0" smtClean="0"/>
              <a:t>annotated screenshots</a:t>
            </a:r>
            <a:r>
              <a:rPr lang="en-GB" dirty="0" smtClean="0"/>
              <a:t> showing how you have optimized each of the elements to be used in your final product.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Explain how what you have done suits the target audience and purpose of the product.</a:t>
            </a:r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130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Verdana</vt:lpstr>
      <vt:lpstr>Wingdings</vt:lpstr>
      <vt:lpstr>aaaiight!</vt:lpstr>
      <vt:lpstr>Calibri</vt:lpstr>
      <vt:lpstr>Office Theme</vt:lpstr>
      <vt:lpstr>AO4 – Optimizing Multimedia Elements</vt:lpstr>
      <vt:lpstr>What is Optimization?</vt:lpstr>
      <vt:lpstr>Different Ways of Optimizing</vt:lpstr>
      <vt:lpstr>AO4 Portfolio Evidence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Nicki Maddams</cp:lastModifiedBy>
  <cp:revision>21</cp:revision>
  <dcterms:created xsi:type="dcterms:W3CDTF">2008-01-23T22:18:15Z</dcterms:created>
  <dcterms:modified xsi:type="dcterms:W3CDTF">2008-12-04T15:42:47Z</dcterms:modified>
</cp:coreProperties>
</file>